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34"/>
  </p:notesMasterIdLst>
  <p:handoutMasterIdLst>
    <p:handoutMasterId r:id="rId35"/>
  </p:handoutMasterIdLst>
  <p:sldIdLst>
    <p:sldId id="282" r:id="rId5"/>
    <p:sldId id="283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303" r:id="rId26"/>
    <p:sldId id="305" r:id="rId27"/>
    <p:sldId id="306" r:id="rId28"/>
    <p:sldId id="304" r:id="rId29"/>
    <p:sldId id="307" r:id="rId30"/>
    <p:sldId id="308" r:id="rId31"/>
    <p:sldId id="309" r:id="rId32"/>
    <p:sldId id="311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4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660B408-B3CF-4A94-85FC-2B1E0A45F4A2}"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4/28/2022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8FA7D-99B6-4A02-B45C-8C91121884A6}" type="datetimeFigureOut">
              <a:rPr lang="en-US" noProof="0" smtClean="0"/>
              <a:t>4/28/2022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6F86A-5537-4E34-A3CE-C64E83A1463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7740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8000"/>
            <a:ext cx="6573838" cy="663575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4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635750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lIns="180000" tIns="72000" rIns="180000" bIns="72000" anchor="ctr"/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4081943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Digital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3802742"/>
            <a:ext cx="4114800" cy="210050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0C4CAB5A-998E-400A-8774-26E468D6C4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2685143"/>
            <a:ext cx="4161313" cy="969166"/>
          </a:xfrm>
        </p:spPr>
        <p:txBody>
          <a:bodyPr anchor="b"/>
          <a:lstStyle>
            <a:lvl1pPr marL="0" indent="0" algn="l">
              <a:buNone/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E1332C-B45E-4383-ABAB-796AE201F5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0597" y="1406679"/>
            <a:ext cx="10472179" cy="3642738"/>
          </a:xfrm>
          <a:prstGeom prst="rect">
            <a:avLst/>
          </a:prstGeom>
        </p:spPr>
      </p:pic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B540C8B7-1228-4D04-949B-665F6739DDE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97194" y="1683960"/>
            <a:ext cx="4566412" cy="2549374"/>
          </a:xfrm>
          <a:solidFill>
            <a:schemeClr val="tx1">
              <a:lumMod val="75000"/>
              <a:lumOff val="25000"/>
            </a:schemeClr>
          </a:solidFill>
          <a:ln w="95250" cap="sq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and Drop your Screen Design here</a:t>
            </a:r>
          </a:p>
        </p:txBody>
      </p:sp>
    </p:spTree>
    <p:extLst>
      <p:ext uri="{BB962C8B-B14F-4D97-AF65-F5344CB8AC3E}">
        <p14:creationId xmlns:p14="http://schemas.microsoft.com/office/powerpoint/2010/main" val="3775074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26400" y="4406820"/>
            <a:ext cx="1620000" cy="99068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26200" y="3929741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12022" y="3929741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2172" y="4406820"/>
            <a:ext cx="1620000" cy="99068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97843" y="3929741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97943" y="4406820"/>
            <a:ext cx="1620000" cy="99068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13631600-0FE7-4D52-A153-A9EA33654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110578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Click to edit Master title style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B58AA17C-4E0E-437C-AA5C-0F53016554C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54095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3F79E94D-F87A-284D-9D94-D287C58CA14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925304" y="258984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8" name="Picture Placeholder 29">
            <a:extLst>
              <a:ext uri="{FF2B5EF4-FFF2-40B4-BE49-F238E27FC236}">
                <a16:creationId xmlns:a16="http://schemas.microsoft.com/office/drawing/2014/main" id="{8561E154-ABC6-5F40-A529-C22D0B36156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811126" y="258984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9" name="Picture Placeholder 31">
            <a:extLst>
              <a:ext uri="{FF2B5EF4-FFF2-40B4-BE49-F238E27FC236}">
                <a16:creationId xmlns:a16="http://schemas.microsoft.com/office/drawing/2014/main" id="{DEF0E16E-6E58-B141-88A3-C4271032CC8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696947" y="258984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433BD65-76FA-4699-AB42-310BFFF3C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8179111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5266935-E58D-4E6D-B2F5-9DF63E9290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0064933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64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18615" y="1467757"/>
            <a:ext cx="1082607" cy="1027122"/>
          </a:xfrm>
          <a:prstGeom prst="decagon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18615" y="2666635"/>
            <a:ext cx="4111195" cy="230241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60706" y="2666960"/>
            <a:ext cx="4111279" cy="230187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60706" y="1469417"/>
            <a:ext cx="1082607" cy="1023627"/>
          </a:xfrm>
          <a:prstGeom prst="decagon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8B05509-33BA-435B-8F65-9A195068AE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5411" y="1468438"/>
            <a:ext cx="1023938" cy="10223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D9B95EA3-5DD4-430E-9A14-86FD28CB52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36768" y="1468438"/>
            <a:ext cx="1023938" cy="10223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E4858EE-D2E3-4944-8356-8E309A985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54997" y="2666635"/>
            <a:ext cx="0" cy="223260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BA04ABC-15A3-4748-A1A6-6849B933FB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0706" y="1379786"/>
            <a:ext cx="4348065" cy="4348065"/>
          </a:xfrm>
          <a:prstGeom prst="oc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87739F32-28DE-4715-9505-ACC60733824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39330" y="1554523"/>
            <a:ext cx="3998591" cy="3998591"/>
          </a:xfrm>
          <a:prstGeom prst="decagon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B1E535C8-6C65-455F-8301-E535F6CD0F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238481" y="1993699"/>
            <a:ext cx="3120238" cy="3120238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6677C16-9B83-4AD8-A790-C32F8EF4A3C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58929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5D7A7B95-CA51-45F4-B99D-B864CB3718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32816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noProof="0"/>
              <a:t>2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8096F6D-739C-4821-A308-43A39B242C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47101" y="1992324"/>
            <a:ext cx="2597043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0784B8F-C398-4ADB-BABC-B32AF5737B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074738" y="4029969"/>
            <a:ext cx="1980000" cy="720000"/>
          </a:xfrm>
          <a:ln>
            <a:noFill/>
          </a:ln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93BA793-88F0-4EAB-B659-DFEAA89AF5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8625" y="4029969"/>
            <a:ext cx="1980000" cy="720000"/>
          </a:xfrm>
          <a:ln>
            <a:noFill/>
          </a:ln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0EA13DBD-6DDE-44C3-8FCD-1AFEEBCDB6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08600" y="4029969"/>
            <a:ext cx="1980000" cy="720000"/>
          </a:xfrm>
          <a:ln>
            <a:noFill/>
          </a:ln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80BFD98B-BBFC-4DCD-9634-51B0224874C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Isosceles Triangle 16" descr="Decorative Triangle">
            <a:extLst>
              <a:ext uri="{FF2B5EF4-FFF2-40B4-BE49-F238E27FC236}">
                <a16:creationId xmlns:a16="http://schemas.microsoft.com/office/drawing/2014/main" id="{554CFF06-D3FB-4428-8388-94C47717BADA}"/>
              </a:ext>
            </a:extLst>
          </p:cNvPr>
          <p:cNvSpPr/>
          <p:nvPr userDrawn="1"/>
        </p:nvSpPr>
        <p:spPr>
          <a:xfrm rot="10800000">
            <a:off x="9078735" y="1554524"/>
            <a:ext cx="1396065" cy="948493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Isosceles Triangle 17" descr="Decorative Triangle">
            <a:extLst>
              <a:ext uri="{FF2B5EF4-FFF2-40B4-BE49-F238E27FC236}">
                <a16:creationId xmlns:a16="http://schemas.microsoft.com/office/drawing/2014/main" id="{31AC1D4A-7DB3-4D83-89C2-16E680FFCA92}"/>
              </a:ext>
            </a:extLst>
          </p:cNvPr>
          <p:cNvSpPr/>
          <p:nvPr userDrawn="1"/>
        </p:nvSpPr>
        <p:spPr>
          <a:xfrm>
            <a:off x="9503896" y="5182335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57893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238081-ACA8-444B-827D-A9FB57FEAD9B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295875"/>
            <a:ext cx="0" cy="441512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DFE2BB-EBBF-4A8F-8E01-A85443D03FBE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0" y="3452634"/>
            <a:ext cx="113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C2C8A65D-5CCB-4B95-86C5-5840C530E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2000" y="951013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B04B83CF-4695-4328-B8E1-1F386DDC97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6000" y="5803856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8E640C8-1161-4544-B8FB-31A62C99E92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3209593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112AB135-638C-4F81-B952-2291FAC2B8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92001" y="3209593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</p:spTree>
    <p:extLst>
      <p:ext uri="{BB962C8B-B14F-4D97-AF65-F5344CB8AC3E}">
        <p14:creationId xmlns:p14="http://schemas.microsoft.com/office/powerpoint/2010/main" val="1754065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 descr="Decorative Pentagon">
            <a:extLst>
              <a:ext uri="{FF2B5EF4-FFF2-40B4-BE49-F238E27FC236}">
                <a16:creationId xmlns:a16="http://schemas.microsoft.com/office/drawing/2014/main" id="{07A909FD-77C6-47A3-B1B3-C0E7745ECD15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FD26FF9-DCDF-4AEA-9063-488FBE7D5AB9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4540019E-3635-4416-AA39-1C537E671F06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DC84872F-746C-4203-BD67-4C7C818ACEAC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entagon 11" descr="Decorative Pentagon">
            <a:extLst>
              <a:ext uri="{FF2B5EF4-FFF2-40B4-BE49-F238E27FC236}">
                <a16:creationId xmlns:a16="http://schemas.microsoft.com/office/drawing/2014/main" id="{592D0A34-0504-407C-9DEB-B641735D52F1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9078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D5B999F8-A985-4FB9-A69D-5531CFAD213B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entagon 11" descr="Decorative Pentagon">
            <a:extLst>
              <a:ext uri="{FF2B5EF4-FFF2-40B4-BE49-F238E27FC236}">
                <a16:creationId xmlns:a16="http://schemas.microsoft.com/office/drawing/2014/main" id="{6DDA70A0-B819-4630-909F-9C748D6703E9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entagon 12" descr="Decorative Pentagon">
            <a:extLst>
              <a:ext uri="{FF2B5EF4-FFF2-40B4-BE49-F238E27FC236}">
                <a16:creationId xmlns:a16="http://schemas.microsoft.com/office/drawing/2014/main" id="{0E46B6BF-40F0-4856-A4E9-5C1EEFB0AD1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entagon 13" descr="Decorative Pentagon">
            <a:extLst>
              <a:ext uri="{FF2B5EF4-FFF2-40B4-BE49-F238E27FC236}">
                <a16:creationId xmlns:a16="http://schemas.microsoft.com/office/drawing/2014/main" id="{75FEDF0A-8B15-456B-93B9-4B380459888A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entagon 14" descr="Decorative Pentagon">
            <a:extLst>
              <a:ext uri="{FF2B5EF4-FFF2-40B4-BE49-F238E27FC236}">
                <a16:creationId xmlns:a16="http://schemas.microsoft.com/office/drawing/2014/main" id="{87E32DA8-B617-4F4D-AF32-FE86DC1E1ECF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C127A20-FC87-4D7E-B02E-428168B1E99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38239"/>
            <a:ext cx="5587800" cy="48006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CB4AD02-110E-4AB3-A9C3-0DF162DC407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1138238"/>
            <a:ext cx="5587799" cy="48006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360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152000"/>
            <a:ext cx="360045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152000"/>
            <a:ext cx="360045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F5B2679-5029-4692-A1C7-099E7A58362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B5AA133-C824-4B4A-96F4-D48A58E222D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30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88A40C4-1887-4DBA-90FF-4CF89932DA57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7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728000"/>
            <a:ext cx="3600000" cy="720000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3CF4B74-3202-48D6-B573-AA3882B039F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2000" y="1728000"/>
            <a:ext cx="3600000" cy="720000"/>
          </a:xfr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BA6D519-EE14-4D3E-B15F-70C4423A398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172000" y="1728000"/>
            <a:ext cx="3600000" cy="720000"/>
          </a:xfr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DA29CFB-3C73-4618-B2D9-70E396D1EBA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636413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1612B32-057C-422E-8B4A-7B464DE04A7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66BE87F-A588-41BE-A251-8940FFF7BDB0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EE87B275-BCEB-48C5-BD58-39E2B9AB90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9269" y="3973125"/>
            <a:ext cx="502886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5FEF587-0930-42DA-AF85-54F9A14870D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B00876-F334-4F19-ACB9-5A52E300C62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C5160FB-C621-4014-AF15-7C31EBF9463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D37E5E1-DD5A-4C77-849F-40C0D2AE3F7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8164CA25-5B7F-4EDD-8B42-0D567DED179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33469" y="3973125"/>
            <a:ext cx="502886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5876039-3F56-4587-900E-4FCE60BCA50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15FCEBD-9007-4B9D-AE69-7F8068A14B2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856F7F9-97EB-4612-BB5C-DDB9D90C9CD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B0C577BC-AD44-4FF0-8F34-D7ABD44B100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2E19F39-39CE-43A3-912F-3D8656DA5E7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4F2C543-C785-4078-9811-96F28F1BF21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22F0FFE-8538-47C2-9227-B4DE41186CE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5D12B21-B498-4E00-B817-457BAED99A3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60F8F4D-F654-4555-BC21-7137D98E027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0B633DEF-CDC6-4A75-A05B-0C875E2B8FF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3A67F56-440C-4AE2-B52E-F6ECF3E31F8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E8F5BF8F-8918-4E36-8AAF-45E994E46B2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1A2F56E4-C780-42A2-BA54-B1EAB7CA219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7405E86B-3690-4EBE-8353-7ABE76F1081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B54048B-A035-47F0-B54D-1B9676EE893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12F6976C-DDBF-4808-9B45-2C78E0FC6AA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66103D17-8EEC-45BF-B909-8F6DB8575A3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7F6EB7B-A4AE-4147-A94B-9C2860A158F4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95673032-36DB-4772-82D8-46E21D810A5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CDE9935C-FEBD-421A-A63B-8A87A2D4A4D9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2C672-1222-4C21-9E3D-F365D9665E1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gradFill>
            <a:gsLst>
              <a:gs pos="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15600000" scaled="0"/>
          </a:gradFill>
        </p:spPr>
        <p:txBody>
          <a:bodyPr tIns="36000" anchor="t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2F97A7E3-509A-417D-9818-EDDA3B539E4F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505005"/>
            <a:ext cx="1690417" cy="224670"/>
          </a:xfrm>
        </p:spPr>
        <p:txBody>
          <a:bodyPr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</p:spTree>
    <p:extLst>
      <p:ext uri="{BB962C8B-B14F-4D97-AF65-F5344CB8AC3E}">
        <p14:creationId xmlns:p14="http://schemas.microsoft.com/office/powerpoint/2010/main" val="3217366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66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775280" y="1707806"/>
            <a:ext cx="3442387" cy="3442387"/>
            <a:chOff x="2514599" y="1566862"/>
            <a:chExt cx="3810001" cy="3810001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8000"/>
            <a:ext cx="6573838" cy="663575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 sz="14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69" name="Isosceles Triangle 68">
            <a:extLst>
              <a:ext uri="{FF2B5EF4-FFF2-40B4-BE49-F238E27FC236}">
                <a16:creationId xmlns:a16="http://schemas.microsoft.com/office/drawing/2014/main" id="{8361B8AE-FA69-4D48-85CF-562C48593517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B6A1E932-3467-40C1-AEB3-BF71625C8310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7122E4D7-2A00-4656-AAD9-CFA98DD4E90E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91558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977821B-617D-47E4-AAA2-FADADD15EBC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64180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Photo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9551C8-D5B2-495A-97BB-0711CD8C6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74854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3739758-B746-428A-A18B-3989DA89A8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74854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B502D142-31B4-4BFF-A18F-9FB36E0F400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74854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1" name="Picture Placeholder 4">
            <a:extLst>
              <a:ext uri="{FF2B5EF4-FFF2-40B4-BE49-F238E27FC236}">
                <a16:creationId xmlns:a16="http://schemas.microsoft.com/office/drawing/2014/main" id="{ED382BE6-73A2-49C4-9284-7996310FE85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200409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Photo</a:t>
            </a:r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id="{5E81FDE4-AA9D-42F8-BEAF-C710A81DC8A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811083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9D6585E1-D051-4611-811C-C8101B0D2F0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811083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4" name="Text Placeholder 8">
            <a:extLst>
              <a:ext uri="{FF2B5EF4-FFF2-40B4-BE49-F238E27FC236}">
                <a16:creationId xmlns:a16="http://schemas.microsoft.com/office/drawing/2014/main" id="{6C195A32-24CC-4109-9C00-31757D0A0A3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11083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5" name="Picture Placeholder 4">
            <a:extLst>
              <a:ext uri="{FF2B5EF4-FFF2-40B4-BE49-F238E27FC236}">
                <a16:creationId xmlns:a16="http://schemas.microsoft.com/office/drawing/2014/main" id="{B318C64F-C963-4A3C-BB8F-999A7F7F5F8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045206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Photo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id="{B8B9BC49-5937-4C0A-9AA6-7A7DA7F18CA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47313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8020B4D6-002F-4FA9-BF1D-FC56D9A06F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647313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id="{93C1946C-7118-4BF3-8EE8-B0944465F49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647313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8" name="Isosceles Triangle 17" descr="Decorative Triangle">
            <a:extLst>
              <a:ext uri="{FF2B5EF4-FFF2-40B4-BE49-F238E27FC236}">
                <a16:creationId xmlns:a16="http://schemas.microsoft.com/office/drawing/2014/main" id="{8E5A8457-1B30-4458-8A74-EBC7529A80AC}"/>
              </a:ext>
            </a:extLst>
          </p:cNvPr>
          <p:cNvSpPr/>
          <p:nvPr userDrawn="1"/>
        </p:nvSpPr>
        <p:spPr>
          <a:xfrm rot="17100000">
            <a:off x="9640541" y="579173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Isosceles Triangle 18" descr="Decorative Triangle">
            <a:extLst>
              <a:ext uri="{FF2B5EF4-FFF2-40B4-BE49-F238E27FC236}">
                <a16:creationId xmlns:a16="http://schemas.microsoft.com/office/drawing/2014/main" id="{6D78DF42-080D-4A03-9896-A9F0EA96D14F}"/>
              </a:ext>
            </a:extLst>
          </p:cNvPr>
          <p:cNvSpPr/>
          <p:nvPr userDrawn="1"/>
        </p:nvSpPr>
        <p:spPr>
          <a:xfrm>
            <a:off x="9712271" y="1256650"/>
            <a:ext cx="545742" cy="37077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Isosceles Triangle 19" descr="Decorative Triangle">
            <a:extLst>
              <a:ext uri="{FF2B5EF4-FFF2-40B4-BE49-F238E27FC236}">
                <a16:creationId xmlns:a16="http://schemas.microsoft.com/office/drawing/2014/main" id="{30AAC518-6301-4101-954B-FDD81D91F8B7}"/>
              </a:ext>
            </a:extLst>
          </p:cNvPr>
          <p:cNvSpPr/>
          <p:nvPr userDrawn="1"/>
        </p:nvSpPr>
        <p:spPr>
          <a:xfrm rot="10800000">
            <a:off x="10947905" y="73354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93CC81-5594-46D3-8702-EA80661EC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2604976" y="2674289"/>
            <a:ext cx="0" cy="126024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6438FE2-2FFE-4509-910B-C664B9523A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6441206" y="2674290"/>
            <a:ext cx="0" cy="1260245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389373-8813-47E5-8647-A58E018CB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10277436" y="2674291"/>
            <a:ext cx="0" cy="1260245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603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305CEEFA-58BB-4AFA-AD31-BEE38B013E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EEE40C3-341F-4063-8D33-B1328863FB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9CE291-B951-4300-9D67-154E4BB557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375703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D3A393C-4D8C-49BC-934D-B57BE1B2840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75703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3" name="Text Placeholder 8">
            <a:extLst>
              <a:ext uri="{FF2B5EF4-FFF2-40B4-BE49-F238E27FC236}">
                <a16:creationId xmlns:a16="http://schemas.microsoft.com/office/drawing/2014/main" id="{08906184-3520-4606-AF8B-59ECFFA6D7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19606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8A64BEB9-7FB0-4DF9-BFE9-62016E83E89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19606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4CCC1C98-37FD-4404-8383-72ED535FE57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63509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B24BD1AE-AB0E-40FA-AEA8-8D687D84B56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63509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id="{CA2F0EA7-F3F7-443F-BA0D-4916B618C56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207412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2BB6E6C3-1F6A-41B6-8EE0-6FDCBA34413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207412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2738624-9DAA-4152-9A77-80BBB71AD5F1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33235" y="2448116"/>
            <a:ext cx="1217130" cy="1217130"/>
          </a:xfrm>
          <a:prstGeom prst="cube">
            <a:avLst>
              <a:gd name="adj" fmla="val 10976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59" name="Picture Placeholder 15">
            <a:extLst>
              <a:ext uri="{FF2B5EF4-FFF2-40B4-BE49-F238E27FC236}">
                <a16:creationId xmlns:a16="http://schemas.microsoft.com/office/drawing/2014/main" id="{522AE46C-0845-4BB0-9861-06071BCF56F6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2577138" y="2448116"/>
            <a:ext cx="1217130" cy="1217130"/>
          </a:xfrm>
          <a:prstGeom prst="trapezoid">
            <a:avLst>
              <a:gd name="adj" fmla="val 13981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60" name="Picture Placeholder 15">
            <a:extLst>
              <a:ext uri="{FF2B5EF4-FFF2-40B4-BE49-F238E27FC236}">
                <a16:creationId xmlns:a16="http://schemas.microsoft.com/office/drawing/2014/main" id="{D791A6AF-478F-443B-A785-F82A8DBA9F30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521041" y="2448116"/>
            <a:ext cx="1217130" cy="1217130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61" name="Picture Placeholder 15">
            <a:extLst>
              <a:ext uri="{FF2B5EF4-FFF2-40B4-BE49-F238E27FC236}">
                <a16:creationId xmlns:a16="http://schemas.microsoft.com/office/drawing/2014/main" id="{1A65AFE9-2875-44A5-BF13-6E8438892669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464944" y="2448116"/>
            <a:ext cx="1217130" cy="1217130"/>
          </a:xfrm>
          <a:prstGeom prst="bevel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62" name="Picture Placeholder 15">
            <a:extLst>
              <a:ext uri="{FF2B5EF4-FFF2-40B4-BE49-F238E27FC236}">
                <a16:creationId xmlns:a16="http://schemas.microsoft.com/office/drawing/2014/main" id="{069B9167-077F-4123-82C5-01EB62AFB3E6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8408847" y="2448116"/>
            <a:ext cx="1217130" cy="1217130"/>
          </a:xfrm>
          <a:prstGeom prst="cube">
            <a:avLst>
              <a:gd name="adj" fmla="val 4503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F9EF21D5-1862-4F5B-86BF-B76AF2A72B3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151313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80EC8DA4-EC6B-4362-949F-968E973A545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0151313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23" name="Picture Placeholder 15">
            <a:extLst>
              <a:ext uri="{FF2B5EF4-FFF2-40B4-BE49-F238E27FC236}">
                <a16:creationId xmlns:a16="http://schemas.microsoft.com/office/drawing/2014/main" id="{FC64B5FD-0E87-4FAB-AFEA-D10DFED9F653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10352748" y="2448116"/>
            <a:ext cx="1217130" cy="1217130"/>
          </a:xfrm>
          <a:prstGeom prst="star24">
            <a:avLst>
              <a:gd name="adj" fmla="val 4551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4824543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216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148060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4CF12D3B-4C36-4144-B243-946E3641FB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A91D902-B83C-4440-B743-224DF1A5EF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3592918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27226" y="2930402"/>
            <a:ext cx="4680000" cy="997196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rgbClr val="F2D3D0"/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chemeClr val="accent2">
                      <a:alpha val="40000"/>
                    </a:schemeClr>
                  </a:glow>
                  <a:outerShdw blurRad="25400" dist="25400" dir="2400000" algn="tl" rotWithShape="0">
                    <a:schemeClr val="accent4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44386" y="5005721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5596970" y="680116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5122607" y="1540171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5694355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8184D0A-B8E9-4D23-BA6B-957E71F909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4386" y="5317750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noProof="0"/>
              <a:t>Contact Number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4C8AFF2-1AE8-44BD-952B-E0C3C2B35D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4386" y="5629780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0367CEFF-5D91-4268-97B2-B70C861674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44386" y="5940992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</p:spTree>
    <p:extLst>
      <p:ext uri="{BB962C8B-B14F-4D97-AF65-F5344CB8AC3E}">
        <p14:creationId xmlns:p14="http://schemas.microsoft.com/office/powerpoint/2010/main" val="28523805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71501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lIns="180000" tIns="72000" rIns="180000" bIns="72000" anchor="ctr"/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299716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10" name="Picture 9" descr="A star in the background&#10;&#10;Description generated with high confidence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5439" y="108745"/>
            <a:ext cx="5417792" cy="6635005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682767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33704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8559341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9131089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493970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472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9CFDF63F-F228-483C-86A1-DA0EC8FF6AFA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entagon 12" descr="Decorative Pentagon">
            <a:extLst>
              <a:ext uri="{FF2B5EF4-FFF2-40B4-BE49-F238E27FC236}">
                <a16:creationId xmlns:a16="http://schemas.microsoft.com/office/drawing/2014/main" id="{C67F7F63-2B40-4EA2-AAA1-0C079C3CAE8B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entagon 13" descr="Decorative Pentagon">
            <a:extLst>
              <a:ext uri="{FF2B5EF4-FFF2-40B4-BE49-F238E27FC236}">
                <a16:creationId xmlns:a16="http://schemas.microsoft.com/office/drawing/2014/main" id="{A8DAE09D-74D4-443E-BAE5-7F5C4C87E346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entagon 14" descr="Decorative Pentagon">
            <a:extLst>
              <a:ext uri="{FF2B5EF4-FFF2-40B4-BE49-F238E27FC236}">
                <a16:creationId xmlns:a16="http://schemas.microsoft.com/office/drawing/2014/main" id="{38616A45-E00B-4F8A-9731-69E7E8979C7C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Pentagon 15" descr="Decorative Pentagon">
            <a:extLst>
              <a:ext uri="{FF2B5EF4-FFF2-40B4-BE49-F238E27FC236}">
                <a16:creationId xmlns:a16="http://schemas.microsoft.com/office/drawing/2014/main" id="{7AFDA987-4A5F-43E3-9E79-4B55AB7F27A7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CA193A-09AA-4164-9400-3CD9F4ACE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01943" y="1978147"/>
            <a:ext cx="0" cy="2368624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2DE808D1-4CE0-494C-8377-D861C12703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99887" y="1152000"/>
            <a:ext cx="5472113" cy="36000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2400" b="1"/>
            </a:lvl1pPr>
          </a:lstStyle>
          <a:p>
            <a:pPr marL="0" lvl="0" indent="0">
              <a:buNone/>
            </a:pPr>
            <a:r>
              <a:rPr lang="en-US" noProof="0"/>
              <a:t>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3DA5241-919D-4172-8D3A-EFB856CE588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99887" y="1581663"/>
            <a:ext cx="5472113" cy="4608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35256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FACD5E-7735-4201-A673-C1293B32C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54978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656A78A-2095-49B7-B41C-CAEE526DC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4F63BC6-4C4E-4F33-A438-5D4DAF8FF81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721BB8D-FE11-4B7F-A4C5-0C45B60294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51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10" name="Picture 9" descr="A star in the background&#10;&#10;Description generated with high confidence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5439" y="108745"/>
            <a:ext cx="5417792" cy="6635005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682767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33704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8559341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9131089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0" name="Picture Placeholder 4">
            <a:extLst>
              <a:ext uri="{FF2B5EF4-FFF2-40B4-BE49-F238E27FC236}">
                <a16:creationId xmlns:a16="http://schemas.microsoft.com/office/drawing/2014/main" id="{96748E81-F9A7-41A7-A0B7-4E33596E42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7998"/>
            <a:ext cx="6573838" cy="664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sz="14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</p:spTree>
    <p:extLst>
      <p:ext uri="{BB962C8B-B14F-4D97-AF65-F5344CB8AC3E}">
        <p14:creationId xmlns:p14="http://schemas.microsoft.com/office/powerpoint/2010/main" val="13132215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A169961-3E13-46E0-A5A9-4B9363FA3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AA10E804-9793-4058-9C4E-69337CBCEDD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7B465D63-4FBE-45A8-A1B3-0D4DC0C8B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292663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Title and Content 1"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5439" y="110679"/>
            <a:ext cx="5417792" cy="6636642"/>
          </a:xfrm>
          <a:prstGeom prst="rect">
            <a:avLst/>
          </a:prstGeom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07C054AA-E3A3-42AB-8B37-40834D37CF6E}"/>
              </a:ext>
            </a:extLst>
          </p:cNvPr>
          <p:cNvGrpSpPr/>
          <p:nvPr userDrawn="1"/>
        </p:nvGrpSpPr>
        <p:grpSpPr>
          <a:xfrm rot="4830719">
            <a:off x="6272250" y="1402620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3600000" lon="8700000" rev="21425485"/>
            </a:camera>
            <a:lightRig rig="threePt" dir="t"/>
          </a:scene3d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05F05A7-19D8-47E9-8E1E-EBF5BEE63F8F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EF76C999-384E-4CDF-B067-20C266C20929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B0A4509-C1E6-41C0-A445-D594BD9AF27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BD6427C7-F7B1-4DDE-BB21-F4EB36854E30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B94D566B-C3C1-4BA4-A9A2-0C3A1383D1A4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29B55C6-A101-4ED1-82B0-93D9A4F19D2D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44AF71C-2AEF-48FC-AE7A-4E04420C10D0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657E18E4-21A4-4BA0-8A56-89F9E768DB2E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1B1CA4C-DFF2-4679-B140-C9CC5F527ECC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A03AAD7-6E9C-423B-AD9D-5225648A8D8F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2EAFE3DB-13F9-40B6-B1C1-AB299A212232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B1DD5846-BA52-4D9E-AA8C-E712BE8D50C8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26970FC-C34A-48F9-83EA-B82AB3301B9E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4E11F40C-BF39-48A9-8E70-101DD6329938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C56504D-B531-4D70-B7D7-C7421C75ABD8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B9812CE-305D-4B1E-9949-6227300ECF0C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85C97CA-C940-4A78-B7D0-B818C5F001B8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ADCA6B46-0180-42D4-83FC-91D23A4BDC90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3D60C92-0CDD-4013-AD1F-B86A31EC6D97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135FEE4F-EAAB-4D51-A1C5-5817482F60B2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14D892D-5497-40B1-9C03-40900E9AFF6F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A80F2A-2EA1-48B5-95FE-DDC9E7A9A111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E0FDE0C-41D3-4C98-AD25-4AE80A396C45}"/>
              </a:ext>
            </a:extLst>
          </p:cNvPr>
          <p:cNvGrpSpPr/>
          <p:nvPr userDrawn="1"/>
        </p:nvGrpSpPr>
        <p:grpSpPr>
          <a:xfrm rot="4830719">
            <a:off x="6234150" y="1387380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3600000" lon="8400000" rev="21425485"/>
            </a:camera>
            <a:lightRig rig="threePt" dir="t"/>
          </a:scene3d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9CFF04F-0D8B-45D8-9B05-AD26DEC36FCC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315BA41-326B-42D4-A1D8-05F4608975CF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1B81AE0-0B3E-4B97-94DD-360E3A6C9CFA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4830BA5-AF14-4971-A1B3-D9F9AC506F5C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2D32018-5E3A-423F-965D-5CAC37E87FB8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5C2D65A-2276-4A8E-8938-C9902AEBFDF3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AC5894B0-BA94-472F-9DE6-66719F59E06A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D333D5E-763D-41D0-9EB6-04AEB55E5870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58C2B7D-73D8-4AE7-92FE-56BD7B98907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E2CB4F42-BF09-4A04-9B2C-4C0D7C397A49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A738B72-F45F-45E1-8786-3677E5DE0E13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CC49675-3B9B-43DA-BC6D-31D6DDC252FA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918218CA-9F67-4796-829A-CA3F8B182298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23386D0-309D-4E98-A831-2F6662E2D93B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C93684FC-99F2-49BD-9E9E-D05016FC2F27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C4A0A0CC-9933-4960-8F04-F325B76CEA59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DBEEC793-4555-4EAC-B53D-FD4916374A99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5D6FE50-17F4-4669-BF3C-D1919C73813F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C5EFC99B-1126-48DC-AF65-1EE6748D497C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024C302-8061-4BCA-9674-3806C60BA83D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2162FDB-F5E2-4368-884C-26EB84F6C014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FC0AE33-1FED-49D7-A92C-F53F0BBCAEAA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7100000">
            <a:off x="8226706" y="708102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8492289" y="1144167"/>
            <a:ext cx="545742" cy="370779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EE282D98-25F1-41A2-8741-5498A0B37E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3100" y="677863"/>
            <a:ext cx="5027613" cy="5027612"/>
          </a:xfrm>
        </p:spPr>
        <p:txBody>
          <a:bodyPr anchor="b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83730" y="1158583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6" name="Pentagon 55" descr="Decorative Pentagon">
            <a:extLst>
              <a:ext uri="{FF2B5EF4-FFF2-40B4-BE49-F238E27FC236}">
                <a16:creationId xmlns:a16="http://schemas.microsoft.com/office/drawing/2014/main" id="{D15BB2C0-BD5B-4059-B6DD-D4F308F67614}"/>
              </a:ext>
            </a:extLst>
          </p:cNvPr>
          <p:cNvSpPr/>
          <p:nvPr userDrawn="1"/>
        </p:nvSpPr>
        <p:spPr>
          <a:xfrm rot="9580640">
            <a:off x="6481222" y="2964189"/>
            <a:ext cx="757111" cy="721058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7" name="Pentagon 56" descr="Decorative Pentagon">
            <a:extLst>
              <a:ext uri="{FF2B5EF4-FFF2-40B4-BE49-F238E27FC236}">
                <a16:creationId xmlns:a16="http://schemas.microsoft.com/office/drawing/2014/main" id="{5952E374-4F31-499D-AE65-70BE93A687B1}"/>
              </a:ext>
            </a:extLst>
          </p:cNvPr>
          <p:cNvSpPr/>
          <p:nvPr userDrawn="1"/>
        </p:nvSpPr>
        <p:spPr>
          <a:xfrm rot="2023435">
            <a:off x="6293127" y="2835173"/>
            <a:ext cx="406272" cy="386926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8" name="Pentagon 57" descr="Decorative Pentagon">
            <a:extLst>
              <a:ext uri="{FF2B5EF4-FFF2-40B4-BE49-F238E27FC236}">
                <a16:creationId xmlns:a16="http://schemas.microsoft.com/office/drawing/2014/main" id="{0AD25D5C-1169-4033-9219-1AF667F17F0B}"/>
              </a:ext>
            </a:extLst>
          </p:cNvPr>
          <p:cNvSpPr/>
          <p:nvPr userDrawn="1"/>
        </p:nvSpPr>
        <p:spPr>
          <a:xfrm rot="5080640">
            <a:off x="4738201" y="1787439"/>
            <a:ext cx="688283" cy="655507"/>
          </a:xfrm>
          <a:prstGeom prst="pentagon">
            <a:avLst/>
          </a:prstGeom>
          <a:solidFill>
            <a:srgbClr val="FF928F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3781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 and Content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840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l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1B57FF-E36C-4DEA-BDDC-99E2F2562FF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3100" y="677863"/>
            <a:ext cx="5027613" cy="5027612"/>
          </a:xfrm>
        </p:spPr>
        <p:txBody>
          <a:bodyPr anchor="b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6720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54095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70374" y="1152000"/>
            <a:ext cx="5301626" cy="4751250"/>
          </a:xfrm>
        </p:spPr>
        <p:txBody>
          <a:bodyPr wrap="square" numCol="1" spcCol="0"/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29B30B9-EFA7-4032-827D-3AB4E7F2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110578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llet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BEFB43-ACFA-458E-95C9-894ED14FB0B8}"/>
              </a:ext>
            </a:extLst>
          </p:cNvPr>
          <p:cNvSpPr/>
          <p:nvPr userDrawn="1"/>
        </p:nvSpPr>
        <p:spPr>
          <a:xfrm>
            <a:off x="108000" y="108001"/>
            <a:ext cx="11976000" cy="38036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50FBDB-A24F-4F9F-A64F-74B00594AFC2}"/>
              </a:ext>
            </a:extLst>
          </p:cNvPr>
          <p:cNvSpPr/>
          <p:nvPr userDrawn="1"/>
        </p:nvSpPr>
        <p:spPr>
          <a:xfrm>
            <a:off x="108000" y="3911600"/>
            <a:ext cx="11979225" cy="2279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9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8143612-6715-4267-8D14-657C6B2F922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9951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561AA4B-694F-4E39-B6A3-1A4343C3F6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23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82027BF-A05E-4BBB-AC62-E4F52D63AF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428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0850ADC-5F1A-46E8-9FF1-20984BF326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14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36EC0DD-DF7C-4528-B4E0-956CC4C45A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933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1E5A1A-85AF-4BC4-9723-254BB59B5A3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876265F-E461-4542-AAD2-D879C7BE11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38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47126C52-CB79-436E-B0D2-FF44B1C13C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04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59B622B-6848-462F-BD9E-B77197AE3C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9943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72188F1-FB33-4B07-A4D2-8766FEB269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799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CEE263FB-A4B6-4262-9E28-F5BE04D2762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9456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82E5BE9-B6C6-40B9-8C58-232DCF46514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78961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4B0B39C-CAA8-403A-9050-85F193E6823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8466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0B046FAC-30FD-4FF9-99EF-8D0429015DD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037971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DD25A4B-413E-4F3B-A6B1-FB87ABA39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6162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97EC0C2-B526-47F7-B368-62FAF6AC5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49403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48E637F-ACCC-4022-8AE0-75FA2B0A9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72517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7372FDE-7F88-43EF-B037-C5C6B320C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95758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363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8000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4BF8DEF3-C707-4695-8289-A7711DFC9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8219329" y="2326579"/>
            <a:ext cx="6083250" cy="1646095"/>
          </a:xfrm>
          <a:gradFill>
            <a:gsLst>
              <a:gs pos="0">
                <a:schemeClr val="accent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 dirty="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7401" y="4886245"/>
            <a:ext cx="1620000" cy="1019255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27201" y="4409166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13023" y="4409166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13173" y="4886245"/>
            <a:ext cx="1620000" cy="1019255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98844" y="4409166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98944" y="4886245"/>
            <a:ext cx="1620000" cy="1019255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7B357BCD-40B4-1345-BF04-D10DBCF97A8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226305" y="3069267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1" name="Picture Placeholder 29">
            <a:extLst>
              <a:ext uri="{FF2B5EF4-FFF2-40B4-BE49-F238E27FC236}">
                <a16:creationId xmlns:a16="http://schemas.microsoft.com/office/drawing/2014/main" id="{32327030-7B91-D540-BB8B-4FA022B2EB6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127" y="3069267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2" name="Picture Placeholder 31">
            <a:extLst>
              <a:ext uri="{FF2B5EF4-FFF2-40B4-BE49-F238E27FC236}">
                <a16:creationId xmlns:a16="http://schemas.microsoft.com/office/drawing/2014/main" id="{5013D7C3-E45B-144D-8A30-4272D8040D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997948" y="3069267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CB492DF-015F-4763-8E2B-9FCAC513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454775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4C92078-CAC9-4E77-A670-543037FD1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8350250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487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ullets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84000"/>
          </a:xfrm>
          <a:prstGeom prst="rect">
            <a:avLst/>
          </a:prstGeom>
          <a:gradFill>
            <a:gsLst>
              <a:gs pos="3000">
                <a:schemeClr val="accent2">
                  <a:lumMod val="75000"/>
                </a:schemeClr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algn="ctr"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 algn="ctr">
              <a:buNone/>
            </a:pPr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AA06333A-C124-4995-B25B-1D276C2235C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29447" y="2317708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D0AC3B9F-C3EB-4D0D-BE66-20D7DD20EAA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9447" y="1840629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48" name="Text Placeholder 13">
            <a:extLst>
              <a:ext uri="{FF2B5EF4-FFF2-40B4-BE49-F238E27FC236}">
                <a16:creationId xmlns:a16="http://schemas.microsoft.com/office/drawing/2014/main" id="{E298DC35-E99A-4B45-94FA-51633D4707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4472" y="1840629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CB1F74CA-7077-4738-BFE9-E05E1690BF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4472" y="2317708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0" name="Text Placeholder 17">
            <a:extLst>
              <a:ext uri="{FF2B5EF4-FFF2-40B4-BE49-F238E27FC236}">
                <a16:creationId xmlns:a16="http://schemas.microsoft.com/office/drawing/2014/main" id="{FC12520D-8D8F-419B-9EE1-5F67287E55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447" y="4769910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51" name="Text Placeholder 19">
            <a:extLst>
              <a:ext uri="{FF2B5EF4-FFF2-40B4-BE49-F238E27FC236}">
                <a16:creationId xmlns:a16="http://schemas.microsoft.com/office/drawing/2014/main" id="{F3980D03-4C43-475B-A285-BA1139706A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447" y="5246989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2" name="Text Placeholder 21">
            <a:extLst>
              <a:ext uri="{FF2B5EF4-FFF2-40B4-BE49-F238E27FC236}">
                <a16:creationId xmlns:a16="http://schemas.microsoft.com/office/drawing/2014/main" id="{54794606-10B0-4B0F-B3E1-16C51FA45F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24472" y="4769910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53" name="Text Placeholder 23">
            <a:extLst>
              <a:ext uri="{FF2B5EF4-FFF2-40B4-BE49-F238E27FC236}">
                <a16:creationId xmlns:a16="http://schemas.microsoft.com/office/drawing/2014/main" id="{E06D8694-0C24-4632-8BC3-F49FAFA380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24472" y="5246989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2" name="Picture Placeholder 5">
            <a:extLst>
              <a:ext uri="{FF2B5EF4-FFF2-40B4-BE49-F238E27FC236}">
                <a16:creationId xmlns:a16="http://schemas.microsoft.com/office/drawing/2014/main" id="{641A20CB-0806-4E4D-A26A-E507CCD444D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698551" y="860311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43" name="Picture Placeholder 29">
            <a:extLst>
              <a:ext uri="{FF2B5EF4-FFF2-40B4-BE49-F238E27FC236}">
                <a16:creationId xmlns:a16="http://schemas.microsoft.com/office/drawing/2014/main" id="{E7FE2AA6-DF38-784C-A5E4-CCC29BAC970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993576" y="860311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44" name="Picture Placeholder 5">
            <a:extLst>
              <a:ext uri="{FF2B5EF4-FFF2-40B4-BE49-F238E27FC236}">
                <a16:creationId xmlns:a16="http://schemas.microsoft.com/office/drawing/2014/main" id="{CAAAAF54-96C1-7249-9CC9-B114482106B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698551" y="3770819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57" name="Picture Placeholder 29">
            <a:extLst>
              <a:ext uri="{FF2B5EF4-FFF2-40B4-BE49-F238E27FC236}">
                <a16:creationId xmlns:a16="http://schemas.microsoft.com/office/drawing/2014/main" id="{96402660-D612-AE40-9894-BDA8C9034B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993576" y="3770819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DF7DB65-3C5B-4EDB-A955-ABBDB1E9B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164147" y="473682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94532BF-8ADC-4104-B50B-62223D310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164147" y="3429000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047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CF6BE8-6FC0-4B2E-8502-B24A8E5B2BF7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40000" cy="4751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009" y="6339682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88417" y="6243638"/>
            <a:ext cx="370573" cy="55721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2EA82FD-0EBA-44E1-8BA8-6DA38DEA7F36}"/>
              </a:ext>
            </a:extLst>
          </p:cNvPr>
          <p:cNvSpPr/>
          <p:nvPr userDrawn="1"/>
        </p:nvSpPr>
        <p:spPr>
          <a:xfrm>
            <a:off x="-2" y="-508000"/>
            <a:ext cx="12192002" cy="7365999"/>
          </a:xfrm>
          <a:custGeom>
            <a:avLst/>
            <a:gdLst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2084002 w 12207886"/>
              <a:gd name="connsiteY4" fmla="*/ 0 h 6858000"/>
              <a:gd name="connsiteX5" fmla="*/ 12192002 w 12207886"/>
              <a:gd name="connsiteY5" fmla="*/ 0 h 6858000"/>
              <a:gd name="connsiteX6" fmla="*/ 12192002 w 12207886"/>
              <a:gd name="connsiteY6" fmla="*/ 1 h 6858000"/>
              <a:gd name="connsiteX7" fmla="*/ 12207884 w 12207886"/>
              <a:gd name="connsiteY7" fmla="*/ 1 h 6858000"/>
              <a:gd name="connsiteX8" fmla="*/ 12207884 w 12207886"/>
              <a:gd name="connsiteY8" fmla="*/ 10800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207884 w 12207886"/>
              <a:gd name="connsiteY8" fmla="*/ 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32" fmla="*/ 12084002 w 12207886"/>
              <a:gd name="connsiteY32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108001 h 6858000"/>
              <a:gd name="connsiteX9" fmla="*/ 12192002 w 12207886"/>
              <a:gd name="connsiteY9" fmla="*/ 6750000 h 6858000"/>
              <a:gd name="connsiteX10" fmla="*/ 12207886 w 12207886"/>
              <a:gd name="connsiteY10" fmla="*/ 6750000 h 6858000"/>
              <a:gd name="connsiteX11" fmla="*/ 12207886 w 12207886"/>
              <a:gd name="connsiteY11" fmla="*/ 6858000 h 6858000"/>
              <a:gd name="connsiteX12" fmla="*/ 12192002 w 12207886"/>
              <a:gd name="connsiteY12" fmla="*/ 6858000 h 6858000"/>
              <a:gd name="connsiteX13" fmla="*/ 12192002 w 12207886"/>
              <a:gd name="connsiteY13" fmla="*/ 6858000 h 6858000"/>
              <a:gd name="connsiteX14" fmla="*/ 12084002 w 12207886"/>
              <a:gd name="connsiteY14" fmla="*/ 6858000 h 6858000"/>
              <a:gd name="connsiteX15" fmla="*/ 12084002 w 12207886"/>
              <a:gd name="connsiteY15" fmla="*/ 6858000 h 6858000"/>
              <a:gd name="connsiteX16" fmla="*/ 108003 w 12207886"/>
              <a:gd name="connsiteY16" fmla="*/ 6858000 h 6858000"/>
              <a:gd name="connsiteX17" fmla="*/ 108003 w 12207886"/>
              <a:gd name="connsiteY17" fmla="*/ 6858000 h 6858000"/>
              <a:gd name="connsiteX18" fmla="*/ 3 w 12207886"/>
              <a:gd name="connsiteY18" fmla="*/ 6858000 h 6858000"/>
              <a:gd name="connsiteX19" fmla="*/ 3 w 12207886"/>
              <a:gd name="connsiteY19" fmla="*/ 6858000 h 6858000"/>
              <a:gd name="connsiteX20" fmla="*/ 1 w 12207886"/>
              <a:gd name="connsiteY20" fmla="*/ 6858000 h 6858000"/>
              <a:gd name="connsiteX21" fmla="*/ 1 w 12207886"/>
              <a:gd name="connsiteY21" fmla="*/ 6750000 h 6858000"/>
              <a:gd name="connsiteX22" fmla="*/ 3 w 12207886"/>
              <a:gd name="connsiteY22" fmla="*/ 6750000 h 6858000"/>
              <a:gd name="connsiteX23" fmla="*/ 3 w 12207886"/>
              <a:gd name="connsiteY23" fmla="*/ 108001 h 6858000"/>
              <a:gd name="connsiteX24" fmla="*/ 0 w 12207886"/>
              <a:gd name="connsiteY24" fmla="*/ 108001 h 6858000"/>
              <a:gd name="connsiteX25" fmla="*/ 0 w 12207886"/>
              <a:gd name="connsiteY25" fmla="*/ 1 h 6858000"/>
              <a:gd name="connsiteX26" fmla="*/ 3 w 12207886"/>
              <a:gd name="connsiteY26" fmla="*/ 1 h 6858000"/>
              <a:gd name="connsiteX27" fmla="*/ 3 w 12207886"/>
              <a:gd name="connsiteY27" fmla="*/ 0 h 6858000"/>
              <a:gd name="connsiteX28" fmla="*/ 108003 w 12207886"/>
              <a:gd name="connsiteY28" fmla="*/ 0 h 6858000"/>
              <a:gd name="connsiteX29" fmla="*/ 108003 w 12207886"/>
              <a:gd name="connsiteY29" fmla="*/ 1 h 6858000"/>
              <a:gd name="connsiteX30" fmla="*/ 12084002 w 12207886"/>
              <a:gd name="connsiteY30" fmla="*/ 1 h 6858000"/>
              <a:gd name="connsiteX31" fmla="*/ 12084002 w 12207886"/>
              <a:gd name="connsiteY31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30" fmla="*/ 12084002 w 12207886"/>
              <a:gd name="connsiteY30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858000 h 6858000"/>
              <a:gd name="connsiteX10" fmla="*/ 12192002 w 12207886"/>
              <a:gd name="connsiteY10" fmla="*/ 6858000 h 6858000"/>
              <a:gd name="connsiteX11" fmla="*/ 12192002 w 12207886"/>
              <a:gd name="connsiteY11" fmla="*/ 6858000 h 6858000"/>
              <a:gd name="connsiteX12" fmla="*/ 12084002 w 12207886"/>
              <a:gd name="connsiteY12" fmla="*/ 6858000 h 6858000"/>
              <a:gd name="connsiteX13" fmla="*/ 12084002 w 12207886"/>
              <a:gd name="connsiteY13" fmla="*/ 6858000 h 6858000"/>
              <a:gd name="connsiteX14" fmla="*/ 108003 w 12207886"/>
              <a:gd name="connsiteY14" fmla="*/ 6858000 h 6858000"/>
              <a:gd name="connsiteX15" fmla="*/ 108003 w 12207886"/>
              <a:gd name="connsiteY15" fmla="*/ 6858000 h 6858000"/>
              <a:gd name="connsiteX16" fmla="*/ 3 w 12207886"/>
              <a:gd name="connsiteY16" fmla="*/ 6858000 h 6858000"/>
              <a:gd name="connsiteX17" fmla="*/ 3 w 12207886"/>
              <a:gd name="connsiteY17" fmla="*/ 6858000 h 6858000"/>
              <a:gd name="connsiteX18" fmla="*/ 1 w 12207886"/>
              <a:gd name="connsiteY18" fmla="*/ 6858000 h 6858000"/>
              <a:gd name="connsiteX19" fmla="*/ 1 w 12207886"/>
              <a:gd name="connsiteY19" fmla="*/ 6750000 h 6858000"/>
              <a:gd name="connsiteX20" fmla="*/ 3 w 12207886"/>
              <a:gd name="connsiteY20" fmla="*/ 6750000 h 6858000"/>
              <a:gd name="connsiteX21" fmla="*/ 3 w 12207886"/>
              <a:gd name="connsiteY21" fmla="*/ 108001 h 6858000"/>
              <a:gd name="connsiteX22" fmla="*/ 0 w 12207886"/>
              <a:gd name="connsiteY22" fmla="*/ 108001 h 6858000"/>
              <a:gd name="connsiteX23" fmla="*/ 0 w 12207886"/>
              <a:gd name="connsiteY23" fmla="*/ 1 h 6858000"/>
              <a:gd name="connsiteX24" fmla="*/ 3 w 12207886"/>
              <a:gd name="connsiteY24" fmla="*/ 1 h 6858000"/>
              <a:gd name="connsiteX25" fmla="*/ 3 w 12207886"/>
              <a:gd name="connsiteY25" fmla="*/ 0 h 6858000"/>
              <a:gd name="connsiteX26" fmla="*/ 108003 w 12207886"/>
              <a:gd name="connsiteY26" fmla="*/ 0 h 6858000"/>
              <a:gd name="connsiteX27" fmla="*/ 108003 w 12207886"/>
              <a:gd name="connsiteY27" fmla="*/ 1 h 6858000"/>
              <a:gd name="connsiteX28" fmla="*/ 12084002 w 12207886"/>
              <a:gd name="connsiteY28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750000 h 6858000"/>
              <a:gd name="connsiteX9" fmla="*/ 12192002 w 12192002"/>
              <a:gd name="connsiteY9" fmla="*/ 6858000 h 6858000"/>
              <a:gd name="connsiteX10" fmla="*/ 12192002 w 12192002"/>
              <a:gd name="connsiteY10" fmla="*/ 6858000 h 6858000"/>
              <a:gd name="connsiteX11" fmla="*/ 12084002 w 12192002"/>
              <a:gd name="connsiteY11" fmla="*/ 6858000 h 6858000"/>
              <a:gd name="connsiteX12" fmla="*/ 12084002 w 12192002"/>
              <a:gd name="connsiteY12" fmla="*/ 6858000 h 6858000"/>
              <a:gd name="connsiteX13" fmla="*/ 108003 w 12192002"/>
              <a:gd name="connsiteY13" fmla="*/ 6858000 h 6858000"/>
              <a:gd name="connsiteX14" fmla="*/ 108003 w 12192002"/>
              <a:gd name="connsiteY14" fmla="*/ 6858000 h 6858000"/>
              <a:gd name="connsiteX15" fmla="*/ 3 w 12192002"/>
              <a:gd name="connsiteY15" fmla="*/ 6858000 h 6858000"/>
              <a:gd name="connsiteX16" fmla="*/ 3 w 12192002"/>
              <a:gd name="connsiteY16" fmla="*/ 6858000 h 6858000"/>
              <a:gd name="connsiteX17" fmla="*/ 1 w 12192002"/>
              <a:gd name="connsiteY17" fmla="*/ 6858000 h 6858000"/>
              <a:gd name="connsiteX18" fmla="*/ 1 w 12192002"/>
              <a:gd name="connsiteY18" fmla="*/ 6750000 h 6858000"/>
              <a:gd name="connsiteX19" fmla="*/ 3 w 12192002"/>
              <a:gd name="connsiteY19" fmla="*/ 6750000 h 6858000"/>
              <a:gd name="connsiteX20" fmla="*/ 3 w 12192002"/>
              <a:gd name="connsiteY20" fmla="*/ 108001 h 6858000"/>
              <a:gd name="connsiteX21" fmla="*/ 0 w 12192002"/>
              <a:gd name="connsiteY21" fmla="*/ 108001 h 6858000"/>
              <a:gd name="connsiteX22" fmla="*/ 0 w 12192002"/>
              <a:gd name="connsiteY22" fmla="*/ 1 h 6858000"/>
              <a:gd name="connsiteX23" fmla="*/ 3 w 12192002"/>
              <a:gd name="connsiteY23" fmla="*/ 1 h 6858000"/>
              <a:gd name="connsiteX24" fmla="*/ 3 w 12192002"/>
              <a:gd name="connsiteY24" fmla="*/ 0 h 6858000"/>
              <a:gd name="connsiteX25" fmla="*/ 108003 w 12192002"/>
              <a:gd name="connsiteY25" fmla="*/ 0 h 6858000"/>
              <a:gd name="connsiteX26" fmla="*/ 108003 w 12192002"/>
              <a:gd name="connsiteY26" fmla="*/ 1 h 6858000"/>
              <a:gd name="connsiteX27" fmla="*/ 12084002 w 12192002"/>
              <a:gd name="connsiteY27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2084002 w 12192002"/>
              <a:gd name="connsiteY11" fmla="*/ 6858000 h 6858000"/>
              <a:gd name="connsiteX12" fmla="*/ 108003 w 12192002"/>
              <a:gd name="connsiteY12" fmla="*/ 6858000 h 6858000"/>
              <a:gd name="connsiteX13" fmla="*/ 108003 w 12192002"/>
              <a:gd name="connsiteY13" fmla="*/ 6858000 h 6858000"/>
              <a:gd name="connsiteX14" fmla="*/ 3 w 12192002"/>
              <a:gd name="connsiteY14" fmla="*/ 6858000 h 6858000"/>
              <a:gd name="connsiteX15" fmla="*/ 3 w 12192002"/>
              <a:gd name="connsiteY15" fmla="*/ 6858000 h 6858000"/>
              <a:gd name="connsiteX16" fmla="*/ 1 w 12192002"/>
              <a:gd name="connsiteY16" fmla="*/ 6858000 h 6858000"/>
              <a:gd name="connsiteX17" fmla="*/ 1 w 12192002"/>
              <a:gd name="connsiteY17" fmla="*/ 6750000 h 6858000"/>
              <a:gd name="connsiteX18" fmla="*/ 3 w 12192002"/>
              <a:gd name="connsiteY18" fmla="*/ 6750000 h 6858000"/>
              <a:gd name="connsiteX19" fmla="*/ 3 w 12192002"/>
              <a:gd name="connsiteY19" fmla="*/ 108001 h 6858000"/>
              <a:gd name="connsiteX20" fmla="*/ 0 w 12192002"/>
              <a:gd name="connsiteY20" fmla="*/ 108001 h 6858000"/>
              <a:gd name="connsiteX21" fmla="*/ 0 w 12192002"/>
              <a:gd name="connsiteY21" fmla="*/ 1 h 6858000"/>
              <a:gd name="connsiteX22" fmla="*/ 3 w 12192002"/>
              <a:gd name="connsiteY22" fmla="*/ 1 h 6858000"/>
              <a:gd name="connsiteX23" fmla="*/ 3 w 12192002"/>
              <a:gd name="connsiteY23" fmla="*/ 0 h 6858000"/>
              <a:gd name="connsiteX24" fmla="*/ 108003 w 12192002"/>
              <a:gd name="connsiteY24" fmla="*/ 0 h 6858000"/>
              <a:gd name="connsiteX25" fmla="*/ 108003 w 12192002"/>
              <a:gd name="connsiteY25" fmla="*/ 1 h 6858000"/>
              <a:gd name="connsiteX26" fmla="*/ 12084002 w 12192002"/>
              <a:gd name="connsiteY26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08003 w 12192002"/>
              <a:gd name="connsiteY11" fmla="*/ 6858000 h 6858000"/>
              <a:gd name="connsiteX12" fmla="*/ 108003 w 12192002"/>
              <a:gd name="connsiteY12" fmla="*/ 6858000 h 6858000"/>
              <a:gd name="connsiteX13" fmla="*/ 3 w 12192002"/>
              <a:gd name="connsiteY13" fmla="*/ 6858000 h 6858000"/>
              <a:gd name="connsiteX14" fmla="*/ 3 w 12192002"/>
              <a:gd name="connsiteY14" fmla="*/ 6858000 h 6858000"/>
              <a:gd name="connsiteX15" fmla="*/ 1 w 12192002"/>
              <a:gd name="connsiteY15" fmla="*/ 6858000 h 6858000"/>
              <a:gd name="connsiteX16" fmla="*/ 1 w 12192002"/>
              <a:gd name="connsiteY16" fmla="*/ 6750000 h 6858000"/>
              <a:gd name="connsiteX17" fmla="*/ 3 w 12192002"/>
              <a:gd name="connsiteY17" fmla="*/ 6750000 h 6858000"/>
              <a:gd name="connsiteX18" fmla="*/ 3 w 12192002"/>
              <a:gd name="connsiteY18" fmla="*/ 108001 h 6858000"/>
              <a:gd name="connsiteX19" fmla="*/ 0 w 12192002"/>
              <a:gd name="connsiteY19" fmla="*/ 108001 h 6858000"/>
              <a:gd name="connsiteX20" fmla="*/ 0 w 12192002"/>
              <a:gd name="connsiteY20" fmla="*/ 1 h 6858000"/>
              <a:gd name="connsiteX21" fmla="*/ 3 w 12192002"/>
              <a:gd name="connsiteY21" fmla="*/ 1 h 6858000"/>
              <a:gd name="connsiteX22" fmla="*/ 3 w 12192002"/>
              <a:gd name="connsiteY22" fmla="*/ 0 h 6858000"/>
              <a:gd name="connsiteX23" fmla="*/ 108003 w 12192002"/>
              <a:gd name="connsiteY23" fmla="*/ 0 h 6858000"/>
              <a:gd name="connsiteX24" fmla="*/ 108003 w 12192002"/>
              <a:gd name="connsiteY24" fmla="*/ 1 h 6858000"/>
              <a:gd name="connsiteX25" fmla="*/ 12084002 w 12192002"/>
              <a:gd name="connsiteY25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108003 w 12192002"/>
              <a:gd name="connsiteY11" fmla="*/ 6858000 h 6858000"/>
              <a:gd name="connsiteX12" fmla="*/ 3 w 12192002"/>
              <a:gd name="connsiteY12" fmla="*/ 6858000 h 6858000"/>
              <a:gd name="connsiteX13" fmla="*/ 3 w 12192002"/>
              <a:gd name="connsiteY13" fmla="*/ 6858000 h 6858000"/>
              <a:gd name="connsiteX14" fmla="*/ 1 w 12192002"/>
              <a:gd name="connsiteY14" fmla="*/ 6858000 h 6858000"/>
              <a:gd name="connsiteX15" fmla="*/ 1 w 12192002"/>
              <a:gd name="connsiteY15" fmla="*/ 6750000 h 6858000"/>
              <a:gd name="connsiteX16" fmla="*/ 3 w 12192002"/>
              <a:gd name="connsiteY16" fmla="*/ 6750000 h 6858000"/>
              <a:gd name="connsiteX17" fmla="*/ 3 w 12192002"/>
              <a:gd name="connsiteY17" fmla="*/ 108001 h 6858000"/>
              <a:gd name="connsiteX18" fmla="*/ 0 w 12192002"/>
              <a:gd name="connsiteY18" fmla="*/ 108001 h 6858000"/>
              <a:gd name="connsiteX19" fmla="*/ 0 w 12192002"/>
              <a:gd name="connsiteY19" fmla="*/ 1 h 6858000"/>
              <a:gd name="connsiteX20" fmla="*/ 3 w 12192002"/>
              <a:gd name="connsiteY20" fmla="*/ 1 h 6858000"/>
              <a:gd name="connsiteX21" fmla="*/ 3 w 12192002"/>
              <a:gd name="connsiteY21" fmla="*/ 0 h 6858000"/>
              <a:gd name="connsiteX22" fmla="*/ 108003 w 12192002"/>
              <a:gd name="connsiteY22" fmla="*/ 0 h 6858000"/>
              <a:gd name="connsiteX23" fmla="*/ 108003 w 12192002"/>
              <a:gd name="connsiteY23" fmla="*/ 1 h 6858000"/>
              <a:gd name="connsiteX24" fmla="*/ 12084002 w 12192002"/>
              <a:gd name="connsiteY24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6750000 h 6858000"/>
              <a:gd name="connsiteX16" fmla="*/ 3 w 12192002"/>
              <a:gd name="connsiteY16" fmla="*/ 108001 h 6858000"/>
              <a:gd name="connsiteX17" fmla="*/ 0 w 12192002"/>
              <a:gd name="connsiteY17" fmla="*/ 108001 h 6858000"/>
              <a:gd name="connsiteX18" fmla="*/ 0 w 12192002"/>
              <a:gd name="connsiteY18" fmla="*/ 1 h 6858000"/>
              <a:gd name="connsiteX19" fmla="*/ 3 w 12192002"/>
              <a:gd name="connsiteY19" fmla="*/ 1 h 6858000"/>
              <a:gd name="connsiteX20" fmla="*/ 3 w 12192002"/>
              <a:gd name="connsiteY20" fmla="*/ 0 h 6858000"/>
              <a:gd name="connsiteX21" fmla="*/ 108003 w 12192002"/>
              <a:gd name="connsiteY21" fmla="*/ 0 h 6858000"/>
              <a:gd name="connsiteX22" fmla="*/ 108003 w 12192002"/>
              <a:gd name="connsiteY22" fmla="*/ 1 h 6858000"/>
              <a:gd name="connsiteX23" fmla="*/ 12084002 w 12192002"/>
              <a:gd name="connsiteY23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108001 h 6858000"/>
              <a:gd name="connsiteX16" fmla="*/ 0 w 12192002"/>
              <a:gd name="connsiteY16" fmla="*/ 108001 h 6858000"/>
              <a:gd name="connsiteX17" fmla="*/ 0 w 12192002"/>
              <a:gd name="connsiteY17" fmla="*/ 1 h 6858000"/>
              <a:gd name="connsiteX18" fmla="*/ 3 w 12192002"/>
              <a:gd name="connsiteY18" fmla="*/ 1 h 6858000"/>
              <a:gd name="connsiteX19" fmla="*/ 3 w 12192002"/>
              <a:gd name="connsiteY19" fmla="*/ 0 h 6858000"/>
              <a:gd name="connsiteX20" fmla="*/ 108003 w 12192002"/>
              <a:gd name="connsiteY20" fmla="*/ 0 h 6858000"/>
              <a:gd name="connsiteX21" fmla="*/ 108003 w 12192002"/>
              <a:gd name="connsiteY21" fmla="*/ 1 h 6858000"/>
              <a:gd name="connsiteX22" fmla="*/ 12084002 w 12192002"/>
              <a:gd name="connsiteY22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1 w 12192002"/>
              <a:gd name="connsiteY13" fmla="*/ 6750000 h 6858000"/>
              <a:gd name="connsiteX14" fmla="*/ 3 w 12192002"/>
              <a:gd name="connsiteY14" fmla="*/ 108001 h 6858000"/>
              <a:gd name="connsiteX15" fmla="*/ 0 w 12192002"/>
              <a:gd name="connsiteY15" fmla="*/ 108001 h 6858000"/>
              <a:gd name="connsiteX16" fmla="*/ 0 w 12192002"/>
              <a:gd name="connsiteY16" fmla="*/ 1 h 6858000"/>
              <a:gd name="connsiteX17" fmla="*/ 3 w 12192002"/>
              <a:gd name="connsiteY17" fmla="*/ 1 h 6858000"/>
              <a:gd name="connsiteX18" fmla="*/ 3 w 12192002"/>
              <a:gd name="connsiteY18" fmla="*/ 0 h 6858000"/>
              <a:gd name="connsiteX19" fmla="*/ 108003 w 12192002"/>
              <a:gd name="connsiteY19" fmla="*/ 0 h 6858000"/>
              <a:gd name="connsiteX20" fmla="*/ 108003 w 12192002"/>
              <a:gd name="connsiteY20" fmla="*/ 1 h 6858000"/>
              <a:gd name="connsiteX21" fmla="*/ 12084002 w 12192002"/>
              <a:gd name="connsiteY21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08001 h 6858000"/>
              <a:gd name="connsiteX15" fmla="*/ 0 w 12192002"/>
              <a:gd name="connsiteY15" fmla="*/ 1 h 6858000"/>
              <a:gd name="connsiteX16" fmla="*/ 3 w 12192002"/>
              <a:gd name="connsiteY16" fmla="*/ 1 h 6858000"/>
              <a:gd name="connsiteX17" fmla="*/ 3 w 12192002"/>
              <a:gd name="connsiteY17" fmla="*/ 0 h 6858000"/>
              <a:gd name="connsiteX18" fmla="*/ 108003 w 12192002"/>
              <a:gd name="connsiteY18" fmla="*/ 0 h 6858000"/>
              <a:gd name="connsiteX19" fmla="*/ 108003 w 12192002"/>
              <a:gd name="connsiteY19" fmla="*/ 1 h 6858000"/>
              <a:gd name="connsiteX20" fmla="*/ 12084002 w 12192002"/>
              <a:gd name="connsiteY20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 h 6858000"/>
              <a:gd name="connsiteX15" fmla="*/ 3 w 12192002"/>
              <a:gd name="connsiteY15" fmla="*/ 1 h 6858000"/>
              <a:gd name="connsiteX16" fmla="*/ 3 w 12192002"/>
              <a:gd name="connsiteY16" fmla="*/ 0 h 6858000"/>
              <a:gd name="connsiteX17" fmla="*/ 108003 w 12192002"/>
              <a:gd name="connsiteY17" fmla="*/ 0 h 6858000"/>
              <a:gd name="connsiteX18" fmla="*/ 108003 w 12192002"/>
              <a:gd name="connsiteY18" fmla="*/ 1 h 6858000"/>
              <a:gd name="connsiteX19" fmla="*/ 12084002 w 12192002"/>
              <a:gd name="connsiteY19" fmla="*/ 1 h 6858000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08003 w 12192002"/>
              <a:gd name="connsiteY17" fmla="*/ 508000 h 7365999"/>
              <a:gd name="connsiteX18" fmla="*/ 12084002 w 12192002"/>
              <a:gd name="connsiteY18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2084002 w 12192002"/>
              <a:gd name="connsiteY17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2084002 w 12192002"/>
              <a:gd name="connsiteY16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3 w 12192002"/>
              <a:gd name="connsiteY5" fmla="*/ 507999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2" h="7365999">
                <a:moveTo>
                  <a:pt x="108003" y="616000"/>
                </a:moveTo>
                <a:lnTo>
                  <a:pt x="108003" y="7257999"/>
                </a:lnTo>
                <a:lnTo>
                  <a:pt x="12084002" y="7257999"/>
                </a:lnTo>
                <a:lnTo>
                  <a:pt x="12084002" y="616000"/>
                </a:lnTo>
                <a:lnTo>
                  <a:pt x="108003" y="616000"/>
                </a:lnTo>
                <a:close/>
                <a:moveTo>
                  <a:pt x="3" y="507999"/>
                </a:moveTo>
                <a:lnTo>
                  <a:pt x="12192002" y="507999"/>
                </a:lnTo>
                <a:lnTo>
                  <a:pt x="12192002" y="508000"/>
                </a:lnTo>
                <a:lnTo>
                  <a:pt x="12192002" y="7365999"/>
                </a:lnTo>
                <a:lnTo>
                  <a:pt x="12192002" y="7365999"/>
                </a:lnTo>
                <a:lnTo>
                  <a:pt x="3" y="7365999"/>
                </a:lnTo>
                <a:lnTo>
                  <a:pt x="3" y="7365999"/>
                </a:lnTo>
                <a:lnTo>
                  <a:pt x="1" y="7365999"/>
                </a:lnTo>
                <a:cubicBezTo>
                  <a:pt x="1" y="6222999"/>
                  <a:pt x="0" y="1651000"/>
                  <a:pt x="0" y="508000"/>
                </a:cubicBezTo>
                <a:cubicBezTo>
                  <a:pt x="0" y="-635000"/>
                  <a:pt x="2" y="508000"/>
                  <a:pt x="3" y="508000"/>
                </a:cubicBezTo>
                <a:lnTo>
                  <a:pt x="3" y="50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5C8860-F80D-4015-B6F2-FD0E18003E6A}"/>
              </a:ext>
            </a:extLst>
          </p:cNvPr>
          <p:cNvPicPr>
            <a:picLocks noChangeAspect="1"/>
          </p:cNvPicPr>
          <p:nvPr userDrawn="1"/>
        </p:nvPicPr>
        <p:blipFill>
          <a:blip r:embed="rId3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46700" y="6231442"/>
            <a:ext cx="1207870" cy="67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76" r:id="rId4"/>
    <p:sldLayoutId id="2147483675" r:id="rId5"/>
    <p:sldLayoutId id="2147483650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53" r:id="rId12"/>
    <p:sldLayoutId id="2147483668" r:id="rId13"/>
    <p:sldLayoutId id="2147483669" r:id="rId14"/>
    <p:sldLayoutId id="2147483661" r:id="rId15"/>
    <p:sldLayoutId id="2147483652" r:id="rId16"/>
    <p:sldLayoutId id="2147483656" r:id="rId17"/>
    <p:sldLayoutId id="2147483670" r:id="rId18"/>
    <p:sldLayoutId id="2147483671" r:id="rId19"/>
    <p:sldLayoutId id="2147483672" r:id="rId20"/>
    <p:sldLayoutId id="2147483673" r:id="rId21"/>
    <p:sldLayoutId id="2147483657" r:id="rId22"/>
    <p:sldLayoutId id="2147483654" r:id="rId23"/>
    <p:sldLayoutId id="2147483674" r:id="rId24"/>
    <p:sldLayoutId id="2147483677" r:id="rId25"/>
    <p:sldLayoutId id="2147483678" r:id="rId26"/>
    <p:sldLayoutId id="2147483667" r:id="rId27"/>
    <p:sldLayoutId id="2147483679" r:id="rId28"/>
    <p:sldLayoutId id="2147483680" r:id="rId29"/>
    <p:sldLayoutId id="2147483681" r:id="rId30"/>
    <p:sldLayoutId id="2147483655" r:id="rId31"/>
  </p:sldLayoutIdLst>
  <p:hf hdr="0" ftr="0" dt="0"/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1pPr>
      <a:lvl2pPr marL="542925" indent="-276225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2pPr>
      <a:lvl3pPr marL="8096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3pPr>
      <a:lvl4pPr marL="10763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4pPr>
      <a:lvl5pPr marL="13430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74286"/>
          </a:xfrm>
        </p:spPr>
        <p:txBody>
          <a:bodyPr/>
          <a:lstStyle/>
          <a:p>
            <a:r>
              <a:rPr lang="en-US" u="sng" dirty="0"/>
              <a:t>Download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1</a:t>
            </a:r>
            <a:endParaRPr lang="ar-EG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6" b="4507"/>
          <a:stretch/>
        </p:blipFill>
        <p:spPr>
          <a:xfrm>
            <a:off x="215726" y="1402080"/>
            <a:ext cx="11556274" cy="5392458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923109" y="2978331"/>
            <a:ext cx="374468" cy="2873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836023" y="1524000"/>
            <a:ext cx="461554" cy="1219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4881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996206"/>
          </a:xfrm>
        </p:spPr>
        <p:txBody>
          <a:bodyPr/>
          <a:lstStyle/>
          <a:p>
            <a:r>
              <a:rPr lang="en-US" u="sng" dirty="0"/>
              <a:t>Install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3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3" t="25524" r="34071" b="29651"/>
          <a:stretch/>
        </p:blipFill>
        <p:spPr>
          <a:xfrm>
            <a:off x="432000" y="1698170"/>
            <a:ext cx="3875315" cy="30741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396" r="17929" b="25969"/>
          <a:stretch/>
        </p:blipFill>
        <p:spPr>
          <a:xfrm>
            <a:off x="4482531" y="2830286"/>
            <a:ext cx="7576459" cy="388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51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717531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1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11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651" r="17786" b="23429"/>
          <a:stretch/>
        </p:blipFill>
        <p:spPr>
          <a:xfrm>
            <a:off x="2203268" y="1471748"/>
            <a:ext cx="7593876" cy="404077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373189" y="1280160"/>
            <a:ext cx="728811" cy="5312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flipH="1">
            <a:off x="4563292" y="756641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210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839453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2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12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268" r="17857" b="23048"/>
          <a:stretch/>
        </p:blipFill>
        <p:spPr>
          <a:xfrm>
            <a:off x="1706881" y="1445625"/>
            <a:ext cx="9396548" cy="453716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955177" y="1367246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232366" y="3875314"/>
            <a:ext cx="896983" cy="1915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753395" y="4223657"/>
            <a:ext cx="1445623" cy="3396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22217" y="0"/>
            <a:ext cx="0" cy="43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840480" y="4476206"/>
            <a:ext cx="1201783" cy="2612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flipH="1">
            <a:off x="2251167" y="3714207"/>
            <a:ext cx="1436914" cy="20313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Enter information of your device</a:t>
            </a:r>
          </a:p>
          <a:p>
            <a:r>
              <a:rPr lang="en-US" u="sng" dirty="0">
                <a:solidFill>
                  <a:srgbClr val="C00000"/>
                </a:solidFill>
              </a:rPr>
              <a:t>(64 / 32 according your device)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481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1004914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3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13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17397" r="17785" b="22921"/>
          <a:stretch/>
        </p:blipFill>
        <p:spPr>
          <a:xfrm>
            <a:off x="2177143" y="1602377"/>
            <a:ext cx="7585166" cy="40930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flipH="1">
            <a:off x="2569029" y="3464225"/>
            <a:ext cx="143691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Enter ram size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663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1004914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4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14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397" r="18072" b="23429"/>
          <a:stretch/>
        </p:blipFill>
        <p:spPr>
          <a:xfrm>
            <a:off x="2322479" y="1524721"/>
            <a:ext cx="7559041" cy="405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4082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769783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5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15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43" t="17524" r="17929" b="23047"/>
          <a:stretch/>
        </p:blipFill>
        <p:spPr>
          <a:xfrm>
            <a:off x="2063932" y="1516013"/>
            <a:ext cx="7550332" cy="407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70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6 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16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43" t="17396" r="17929" b="23303"/>
          <a:stretch/>
        </p:blipFill>
        <p:spPr>
          <a:xfrm>
            <a:off x="2429691" y="1445623"/>
            <a:ext cx="7550332" cy="40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19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7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17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7" t="17396" r="17929" b="22922"/>
          <a:stretch/>
        </p:blipFill>
        <p:spPr>
          <a:xfrm>
            <a:off x="2168433" y="1507304"/>
            <a:ext cx="7585167" cy="40930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flipH="1">
            <a:off x="2255520" y="3813113"/>
            <a:ext cx="143691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Enter hard size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14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13326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8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18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778" r="17858" b="23048"/>
          <a:stretch/>
        </p:blipFill>
        <p:spPr>
          <a:xfrm>
            <a:off x="2194559" y="1445622"/>
            <a:ext cx="7585166" cy="405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42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74286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1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19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6" t="17269" r="17786" b="23302"/>
          <a:stretch/>
        </p:blipFill>
        <p:spPr>
          <a:xfrm>
            <a:off x="2300708" y="1516013"/>
            <a:ext cx="7602584" cy="4075611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1915886" y="2377440"/>
            <a:ext cx="384822" cy="1741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955177" y="1306286"/>
            <a:ext cx="348343" cy="5660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flipH="1">
            <a:off x="4323805" y="806242"/>
            <a:ext cx="143691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Then Press here </a:t>
            </a:r>
            <a:endParaRPr lang="ar-EG" u="sng" dirty="0">
              <a:solidFill>
                <a:srgbClr val="C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flipH="1">
            <a:off x="671383" y="2095193"/>
            <a:ext cx="143691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 first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706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839451"/>
          </a:xfrm>
        </p:spPr>
        <p:txBody>
          <a:bodyPr/>
          <a:lstStyle/>
          <a:p>
            <a:r>
              <a:rPr lang="en-US" u="sng" dirty="0"/>
              <a:t>Download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2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35" r="1643" b="7428"/>
          <a:stretch/>
        </p:blipFill>
        <p:spPr>
          <a:xfrm>
            <a:off x="106148" y="1323157"/>
            <a:ext cx="11991703" cy="54864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2873829" y="3971109"/>
            <a:ext cx="984068" cy="4180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flipH="1">
            <a:off x="1567543" y="3734736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444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952663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2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20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6" t="17777" r="17786" b="23175"/>
          <a:stretch/>
        </p:blipFill>
        <p:spPr>
          <a:xfrm>
            <a:off x="2142309" y="1698171"/>
            <a:ext cx="7602583" cy="4049486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693920" y="1576251"/>
            <a:ext cx="182880" cy="6705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035040" y="1776549"/>
            <a:ext cx="156754" cy="6966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flipH="1">
            <a:off x="4506686" y="1199996"/>
            <a:ext cx="27867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1</a:t>
            </a:r>
            <a:endParaRPr lang="ar-EG" u="sng" dirty="0">
              <a:solidFill>
                <a:srgbClr val="C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flipH="1">
            <a:off x="5878286" y="1407217"/>
            <a:ext cx="31350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2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748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22034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3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21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86" t="17524" r="17858" b="23428"/>
          <a:stretch/>
        </p:blipFill>
        <p:spPr>
          <a:xfrm>
            <a:off x="2133599" y="1533163"/>
            <a:ext cx="7602583" cy="404948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7097486" y="2856411"/>
            <a:ext cx="461554" cy="957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7097486" y="3039291"/>
            <a:ext cx="339634" cy="957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flipH="1">
            <a:off x="7559040" y="2952206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Select this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4518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787200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4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22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905" r="17786" b="23175"/>
          <a:stretch/>
        </p:blipFill>
        <p:spPr>
          <a:xfrm>
            <a:off x="2305062" y="1533430"/>
            <a:ext cx="7593876" cy="404077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336869" y="2098766"/>
            <a:ext cx="391885" cy="2699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757851" y="1898469"/>
            <a:ext cx="391886" cy="3831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514011" y="2899954"/>
            <a:ext cx="365760" cy="4615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flipH="1">
            <a:off x="4093028" y="1713803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1</a:t>
            </a:r>
            <a:endParaRPr lang="ar-EG" u="sng" dirty="0">
              <a:solidFill>
                <a:srgbClr val="C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flipH="1">
            <a:off x="6599451" y="1478311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2</a:t>
            </a:r>
            <a:endParaRPr lang="ar-EG" u="sng" dirty="0">
              <a:solidFill>
                <a:srgbClr val="C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flipH="1">
            <a:off x="6235337" y="3278838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3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6246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74286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5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23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4" t="17269" r="17928" b="22921"/>
          <a:stretch/>
        </p:blipFill>
        <p:spPr>
          <a:xfrm>
            <a:off x="2203269" y="1502950"/>
            <a:ext cx="7541623" cy="410173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3840480" y="2438400"/>
            <a:ext cx="748937" cy="4528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6217920" y="2177143"/>
            <a:ext cx="426720" cy="5573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flipH="1">
            <a:off x="3622765" y="2086485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1</a:t>
            </a:r>
            <a:endParaRPr lang="ar-EG" u="sng" dirty="0">
              <a:solidFill>
                <a:srgbClr val="C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flipH="1">
            <a:off x="6431280" y="1795813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2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6538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82994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6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24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7" t="17524" r="6286" b="23174"/>
          <a:stretch/>
        </p:blipFill>
        <p:spPr>
          <a:xfrm>
            <a:off x="1599668" y="1520367"/>
            <a:ext cx="9004664" cy="406690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8334103" y="2159726"/>
            <a:ext cx="775063" cy="4093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10189029" y="2769326"/>
            <a:ext cx="931817" cy="1567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flipH="1">
            <a:off x="9470572" y="1672828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8053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839451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7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25</a:t>
            </a:fld>
            <a:endParaRPr lang="en-US" noProof="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86" t="17651" r="10928" b="20519"/>
          <a:stretch/>
        </p:blipFill>
        <p:spPr>
          <a:xfrm>
            <a:off x="1654627" y="1524721"/>
            <a:ext cx="8447315" cy="424035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6392091" y="3056709"/>
            <a:ext cx="313509" cy="2264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flipH="1">
            <a:off x="5573483" y="2376076"/>
            <a:ext cx="250807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Select </a:t>
            </a:r>
            <a:r>
              <a:rPr lang="en-US" u="sng" dirty="0" err="1">
                <a:solidFill>
                  <a:srgbClr val="C00000"/>
                </a:solidFill>
              </a:rPr>
              <a:t>ubuntu</a:t>
            </a:r>
            <a:r>
              <a:rPr lang="en-US" u="sng" dirty="0">
                <a:solidFill>
                  <a:srgbClr val="C00000"/>
                </a:solidFill>
              </a:rPr>
              <a:t> version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5142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856869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8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26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86" t="17905" r="17715" b="23175"/>
          <a:stretch/>
        </p:blipFill>
        <p:spPr>
          <a:xfrm>
            <a:off x="2002971" y="1533430"/>
            <a:ext cx="7620000" cy="404077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7802880" y="5355771"/>
            <a:ext cx="383177" cy="7663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flipH="1">
            <a:off x="7467600" y="6152912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89452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Start device</a:t>
            </a:r>
            <a:endParaRPr lang="ar-EG" u="sn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27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5" t="17651" r="17857" b="23302"/>
          <a:stretch/>
        </p:blipFill>
        <p:spPr>
          <a:xfrm>
            <a:off x="2168435" y="1611085"/>
            <a:ext cx="7611291" cy="404948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495109" y="1529075"/>
            <a:ext cx="339634" cy="4826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flipH="1">
            <a:off x="4162697" y="1118738"/>
            <a:ext cx="233389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Start your device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60670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Start device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28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43" t="17905" r="17786" b="21905"/>
          <a:stretch/>
        </p:blipFill>
        <p:spPr>
          <a:xfrm>
            <a:off x="2116183" y="1393371"/>
            <a:ext cx="7628710" cy="412786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6879771" y="4572000"/>
            <a:ext cx="844732" cy="83602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flipH="1">
            <a:off x="6755142" y="5486399"/>
            <a:ext cx="250807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Select cancel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4933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Start device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29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221" y="1038727"/>
            <a:ext cx="6134632" cy="5204911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084320" y="3849189"/>
            <a:ext cx="592183" cy="4963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511086" y="3489796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Select try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083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909120"/>
          </a:xfrm>
        </p:spPr>
        <p:txBody>
          <a:bodyPr/>
          <a:lstStyle/>
          <a:p>
            <a:r>
              <a:rPr lang="en-US" u="sng" dirty="0"/>
              <a:t>Download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3</a:t>
            </a:r>
            <a:endParaRPr lang="ar-EG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3</a:t>
            </a:fld>
            <a:endParaRPr lang="en-US" noProof="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27" r="2214" b="7175"/>
          <a:stretch/>
        </p:blipFill>
        <p:spPr>
          <a:xfrm>
            <a:off x="184788" y="1271451"/>
            <a:ext cx="11834424" cy="545973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1497874" y="4101737"/>
            <a:ext cx="330926" cy="3788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flipH="1">
            <a:off x="330926" y="4167833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349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795909"/>
          </a:xfrm>
        </p:spPr>
        <p:txBody>
          <a:bodyPr/>
          <a:lstStyle/>
          <a:p>
            <a:r>
              <a:rPr lang="en-US" u="sng" dirty="0"/>
              <a:t>Download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final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24" r="1928" b="4889"/>
          <a:stretch/>
        </p:blipFill>
        <p:spPr>
          <a:xfrm>
            <a:off x="123565" y="1375954"/>
            <a:ext cx="11956869" cy="5424896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330925" y="5329238"/>
            <a:ext cx="200298" cy="11930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5818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917829"/>
          </a:xfrm>
        </p:spPr>
        <p:txBody>
          <a:bodyPr/>
          <a:lstStyle/>
          <a:p>
            <a:r>
              <a:rPr lang="en-US" u="sng" dirty="0"/>
              <a:t>Download Ubuntu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1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5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6" r="1643" b="14032"/>
          <a:stretch/>
        </p:blipFill>
        <p:spPr>
          <a:xfrm>
            <a:off x="106148" y="1445623"/>
            <a:ext cx="11991703" cy="527739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679269" y="1593669"/>
            <a:ext cx="435428" cy="870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757646" y="2612571"/>
            <a:ext cx="522514" cy="2351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116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909120"/>
          </a:xfrm>
        </p:spPr>
        <p:txBody>
          <a:bodyPr/>
          <a:lstStyle/>
          <a:p>
            <a:r>
              <a:rPr lang="en-US" u="sng" dirty="0"/>
              <a:t>Download Ubuntu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2</a:t>
            </a:r>
            <a:endParaRPr lang="ar-E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3" r="6142" b="14159"/>
          <a:stretch/>
        </p:blipFill>
        <p:spPr>
          <a:xfrm>
            <a:off x="494007" y="1453786"/>
            <a:ext cx="11443063" cy="5347064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6836229" y="957943"/>
            <a:ext cx="627017" cy="83602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flipH="1">
            <a:off x="6026332" y="957943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931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935246"/>
          </a:xfrm>
        </p:spPr>
        <p:txBody>
          <a:bodyPr/>
          <a:lstStyle/>
          <a:p>
            <a:r>
              <a:rPr lang="en-US" u="sng" dirty="0"/>
              <a:t>Download Ubuntu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3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7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54" r="1143" b="13905"/>
          <a:stretch/>
        </p:blipFill>
        <p:spPr>
          <a:xfrm>
            <a:off x="75668" y="1367246"/>
            <a:ext cx="12052663" cy="533835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1306285" y="3317966"/>
            <a:ext cx="740229" cy="2090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flipH="1">
            <a:off x="432000" y="2853385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344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961371"/>
          </a:xfrm>
        </p:spPr>
        <p:txBody>
          <a:bodyPr/>
          <a:lstStyle/>
          <a:p>
            <a:r>
              <a:rPr lang="en-US" u="sng" dirty="0"/>
              <a:t>Install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1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8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1" t="25651" r="34000" b="29778"/>
          <a:stretch/>
        </p:blipFill>
        <p:spPr>
          <a:xfrm>
            <a:off x="191588" y="1593668"/>
            <a:ext cx="3892731" cy="30567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29" t="25016" r="33786" b="30921"/>
          <a:stretch/>
        </p:blipFill>
        <p:spPr>
          <a:xfrm>
            <a:off x="4214947" y="2290353"/>
            <a:ext cx="3936276" cy="30218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00" t="24889" r="33928" b="30032"/>
          <a:stretch/>
        </p:blipFill>
        <p:spPr>
          <a:xfrm>
            <a:off x="8281851" y="3766457"/>
            <a:ext cx="3910149" cy="309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069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48160"/>
          </a:xfrm>
        </p:spPr>
        <p:txBody>
          <a:bodyPr/>
          <a:lstStyle/>
          <a:p>
            <a:r>
              <a:rPr lang="en-US" u="sng" dirty="0"/>
              <a:t>Install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2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29" t="24889" r="33786" b="30031"/>
          <a:stretch/>
        </p:blipFill>
        <p:spPr>
          <a:xfrm>
            <a:off x="135908" y="1349828"/>
            <a:ext cx="3936276" cy="30915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85" t="25016" r="34000" b="29269"/>
          <a:stretch/>
        </p:blipFill>
        <p:spPr>
          <a:xfrm>
            <a:off x="4204526" y="2124346"/>
            <a:ext cx="3927565" cy="31350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29" t="25270" r="33857" b="29777"/>
          <a:stretch/>
        </p:blipFill>
        <p:spPr>
          <a:xfrm>
            <a:off x="8264433" y="3718016"/>
            <a:ext cx="3927567" cy="308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81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6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BADEDA"/>
      </a:accent1>
      <a:accent2>
        <a:srgbClr val="BC95C2"/>
      </a:accent2>
      <a:accent3>
        <a:srgbClr val="96AADC"/>
      </a:accent3>
      <a:accent4>
        <a:srgbClr val="FFAFAE"/>
      </a:accent4>
      <a:accent5>
        <a:srgbClr val="FFCDA3"/>
      </a:accent5>
      <a:accent6>
        <a:srgbClr val="BADEDA"/>
      </a:accent6>
      <a:hlink>
        <a:srgbClr val="BC95C2"/>
      </a:hlink>
      <a:folHlink>
        <a:srgbClr val="BC95C2"/>
      </a:folHlink>
    </a:clrScheme>
    <a:fontScheme name="Custom 144">
      <a:majorFont>
        <a:latin typeface="Tw Cen M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2"/>
            </a:gs>
            <a:gs pos="100000">
              <a:schemeClr val="accent4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1505402_Retro pitch deck_RVA_v4.potx" id="{294AB22C-9441-4D8F-AABC-2527C6B6A8B4}" vid="{4810A9CC-FF57-4AC3-B043-2584241051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3DD4BE2-E802-4EF4-9972-2C9DFDDDAF5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ABB1F0-E933-4F45-BF26-7BCFFB21F318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142A37-1285-4A5B-8B9D-17C26992AFE3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 pitch deck</Template>
  <TotalTime>0</TotalTime>
  <Words>244</Words>
  <Application>Microsoft Office PowerPoint</Application>
  <PresentationFormat>Widescreen</PresentationFormat>
  <Paragraphs>81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Century Gothic</vt:lpstr>
      <vt:lpstr>Courier New</vt:lpstr>
      <vt:lpstr>Times New Roman</vt:lpstr>
      <vt:lpstr>Tw Cen MT</vt:lpstr>
      <vt:lpstr>Office Theme</vt:lpstr>
      <vt:lpstr>Download virtual box Step 1</vt:lpstr>
      <vt:lpstr>Download virtual box Step 2</vt:lpstr>
      <vt:lpstr>Download virtual box Step 3</vt:lpstr>
      <vt:lpstr>Download virtual box Step final</vt:lpstr>
      <vt:lpstr>Download Ubuntu Step 1</vt:lpstr>
      <vt:lpstr>Download Ubuntu Step 2</vt:lpstr>
      <vt:lpstr>Download Ubuntu Step 3</vt:lpstr>
      <vt:lpstr>Install virtual box Step 1</vt:lpstr>
      <vt:lpstr>Install virtual box Step 2</vt:lpstr>
      <vt:lpstr>Install virtual box Step 3</vt:lpstr>
      <vt:lpstr>Create new device Step 1</vt:lpstr>
      <vt:lpstr>Create new device Step 2</vt:lpstr>
      <vt:lpstr>Create new device Step 3</vt:lpstr>
      <vt:lpstr>Create new device Step 4</vt:lpstr>
      <vt:lpstr>Create new device Step 5</vt:lpstr>
      <vt:lpstr>Create new device Step 6 </vt:lpstr>
      <vt:lpstr>Create new device Step 7</vt:lpstr>
      <vt:lpstr>Create new device Step 8</vt:lpstr>
      <vt:lpstr>New device setting Step 1</vt:lpstr>
      <vt:lpstr>New device setting Step 2</vt:lpstr>
      <vt:lpstr>New device setting Step 3</vt:lpstr>
      <vt:lpstr>New device setting Step 4</vt:lpstr>
      <vt:lpstr>New device setting Step 5</vt:lpstr>
      <vt:lpstr>New device setting Step 6</vt:lpstr>
      <vt:lpstr>New device setting Step 7</vt:lpstr>
      <vt:lpstr>New device setting Step 8</vt:lpstr>
      <vt:lpstr>Start device</vt:lpstr>
      <vt:lpstr>Start device</vt:lpstr>
      <vt:lpstr>Start device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</cp:revision>
  <dcterms:created xsi:type="dcterms:W3CDTF">2021-04-02T13:37:57Z</dcterms:created>
  <dcterms:modified xsi:type="dcterms:W3CDTF">2022-04-28T01:05:21Z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